
<file path=[Content_Types].xml><?xml version="1.0" encoding="utf-8"?>
<Types xmlns="http://schemas.openxmlformats.org/package/2006/content-types">
  <Default Extension="HEIC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977"/>
  </p:normalViewPr>
  <p:slideViewPr>
    <p:cSldViewPr snapToGrid="0" snapToObjects="1">
      <p:cViewPr>
        <p:scale>
          <a:sx n="81" d="100"/>
          <a:sy n="81" d="100"/>
        </p:scale>
        <p:origin x="1104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2BEEB1-8536-994D-8E00-5BF8252EC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91AAB3-DA65-C648-A6B5-7A2CCF763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97576B-DB1F-4B45-BDE9-BD4B4C62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2F8F7F-BBD3-3140-8628-2E56483C2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9A5405-54CB-B544-A427-2724BCE7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98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45957-F88B-4F43-8F62-C1456B7A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AE55F-6EED-FF44-B481-49B5029A6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EF897C-5793-E34E-8831-F77F94A4F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9E8689-5CB2-CF48-B8E4-068611E7E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8D428D-62C1-BA43-93C8-8E728408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66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C14B0-7E86-4F4F-BBA7-D03A35E75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B9EED1-1DAF-0243-BB62-4171B1F96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1586C3-C30B-474B-95E4-55CF65CD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045719-3762-C249-B733-D792C986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60B5B9-5D78-0641-83A0-D224132CA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64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0CEE7-ACA6-3D42-B49A-574940BE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B73C23-B31E-7D4C-ACAA-77445A9B7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6025EB-5D5E-B54E-8F8B-E46499121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7C1BEA-56CB-8443-8EB6-FABADD4C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27C3C9-43A6-8846-8424-56DBE58D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AA430D-2D6C-5D4F-B550-8E5F269E5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1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4FF3F0-8E5E-5E4A-919E-B5920268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6665F8-2DB6-DF48-8056-8B69AA5D3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ED1A4D-C39E-8246-9C23-16E995051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247D79-3395-704C-AC2C-B8CE25D63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E3D6D5-A80A-1244-BE7D-61D6F5F3C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166D4E-26D0-9640-9690-1A34E8EF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00BC13-4869-0347-AD40-180EB6D95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1A523FF-C7C5-3A40-A7D5-DB55B181F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79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5013A-6D64-704E-9DC8-0C2F1725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6FF308-2AE9-FE4C-8758-E3C80EC99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B0CA4C-F5B4-F34C-ABE3-42E0949E5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86CB55-FE22-304F-8EE5-D5D646DE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19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AD2F4F-2954-ED4E-B5AF-F60EB9D4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607BB9-8385-0A47-B291-DB4B09342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00A45F-A619-DF4F-8BDB-52C3B98A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88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6FDEB-D731-A449-8E64-FF567B2A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335006-9F20-E149-A8B4-750CA024A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061970-E50E-F84B-9F26-9B570CDC3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D7CDC3-66D9-E741-80BE-EA86E05B2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41E9BF-002B-AF44-9C38-2ABE63206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39729C-CEB2-DD4E-A543-82B5D396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56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08F5E-4681-4841-AC10-DC42B20E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3B4410-C586-5344-AA24-0A488C97B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F120D5-3B89-7D46-8A22-F99741F93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3BFA99-14B3-6F4F-8703-C0A4E7903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958C03-6552-4D41-81EE-B7F5ADF6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9CB1CC-CED2-F84A-BD73-606D3402A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16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A2CA5-8C9F-F84A-B5EE-D4E0C942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1A2988-7EF5-9A4F-B634-5B2F38189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EBE6F3-487A-D84C-BBE7-4BD0D9A74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2E5531-3DE0-554D-843B-30D80516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7908F-5134-F540-8E0D-45B9EC5C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064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BAD261-13DB-4749-89ED-C6137D175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289E02-3E52-8C45-A141-ABE1600AB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05695B-A7A7-7C49-9CDF-EA9C22F8F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8DFA3-179C-BD43-8B7F-5458E90BB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2683D1-C022-A446-B11B-391EC590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98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7EA133B-370E-2543-92F9-01165382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28DF8B-5119-C043-83B9-C312D1BE3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5D5613-02BC-1E42-A60E-BD72926D6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674A8-1BE1-EF46-887A-13D20F17A780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4886BF-C7E6-0941-96A3-E20C11DB8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9936E1-B985-F24A-8856-981E8267F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5F1F7-BC24-7E4E-B04B-7AA15A8CF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9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HEIC"/><Relationship Id="rId7" Type="http://schemas.openxmlformats.org/officeDocument/2006/relationships/image" Target="../media/image6.HEIC"/><Relationship Id="rId2" Type="http://schemas.openxmlformats.org/officeDocument/2006/relationships/image" Target="../media/image1.HEIC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HEIC"/><Relationship Id="rId5" Type="http://schemas.openxmlformats.org/officeDocument/2006/relationships/image" Target="../media/image4.HEIC"/><Relationship Id="rId4" Type="http://schemas.openxmlformats.org/officeDocument/2006/relationships/image" Target="../media/image3.HEI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6D17764-3B55-9642-A32B-04FBD6B94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35" y="1900838"/>
            <a:ext cx="2127402" cy="304065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F45750-5240-D046-844D-155C0C036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01408" y="1898553"/>
            <a:ext cx="1907124" cy="3033524"/>
          </a:xfrm>
          <a:prstGeom prst="rect">
            <a:avLst/>
          </a:prstGeom>
        </p:spPr>
      </p:pic>
      <p:pic>
        <p:nvPicPr>
          <p:cNvPr id="23" name="Image 22" descr="Une image contenant ciel&#10;&#10;Description générée automatiquement">
            <a:extLst>
              <a:ext uri="{FF2B5EF4-FFF2-40B4-BE49-F238E27FC236}">
                <a16:creationId xmlns:a16="http://schemas.microsoft.com/office/drawing/2014/main" id="{1A9E1880-3D4C-0848-B486-F07C3170E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342" y="1907090"/>
            <a:ext cx="1832810" cy="3033524"/>
          </a:xfrm>
          <a:prstGeom prst="rect">
            <a:avLst/>
          </a:prstGeom>
        </p:spPr>
      </p:pic>
      <p:pic>
        <p:nvPicPr>
          <p:cNvPr id="25" name="Image 2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338933-3170-4E44-8C21-86ECE3982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4152" y="1898553"/>
            <a:ext cx="1949417" cy="3048920"/>
          </a:xfrm>
          <a:prstGeom prst="rect">
            <a:avLst/>
          </a:prstGeom>
        </p:spPr>
      </p:pic>
      <p:pic>
        <p:nvPicPr>
          <p:cNvPr id="29" name="Image 28" descr="Une image contenant ciel&#10;&#10;Description générée automatiquement">
            <a:extLst>
              <a:ext uri="{FF2B5EF4-FFF2-40B4-BE49-F238E27FC236}">
                <a16:creationId xmlns:a16="http://schemas.microsoft.com/office/drawing/2014/main" id="{F89DD524-0451-9E46-8351-6F0F77D21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5362" y="1900838"/>
            <a:ext cx="1876046" cy="3040655"/>
          </a:xfrm>
          <a:prstGeom prst="rect">
            <a:avLst/>
          </a:prstGeom>
        </p:spPr>
      </p:pic>
      <p:pic>
        <p:nvPicPr>
          <p:cNvPr id="33" name="Image 32" descr="Une image contenant arbre, signe&#10;&#10;Description générée automatiquement">
            <a:extLst>
              <a:ext uri="{FF2B5EF4-FFF2-40B4-BE49-F238E27FC236}">
                <a16:creationId xmlns:a16="http://schemas.microsoft.com/office/drawing/2014/main" id="{0FDCB334-A98C-CD49-99C8-B58B09E1FA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532" y="1900839"/>
            <a:ext cx="1832810" cy="304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74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Carole cesareo</dc:creator>
  <cp:lastModifiedBy>Carole cesareo</cp:lastModifiedBy>
  <cp:revision>3</cp:revision>
  <dcterms:created xsi:type="dcterms:W3CDTF">2019-10-22T07:29:31Z</dcterms:created>
  <dcterms:modified xsi:type="dcterms:W3CDTF">2019-10-22T07:42:27Z</dcterms:modified>
</cp:coreProperties>
</file>